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5945_1755.jpg" descr="ESP_035945_17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Kvankam ravinetoj estas plej oftaj en la mezaj latitudoj de Marso, ili estas ankaŭ trovitaj en ekvatoraj regionoj. Ĉi tiu bildo montras 3-kilometroj-vastan alfrapkrateron kun ravinetoj laŭlonge de la krutaj internaj deklivoj. Plialtigita kolora eltondaĵo pli bone distingas la ravinetajn demetaĵojn el la ĉirkaŭaj ŝtonegaj kampoj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Kvankam ravinetoj estas plej oftaj en la mezaj latitudoj de Marso, ili estas ankaŭ trovitaj en ekvatoraj regionoj. Ĉi tiu bildo montras 3-kilometroj-vastan alfrapkrateron kun ravinetoj laŭlonge de la krutaj internaj deklivoj. Plialtigita kolora eltondaĵo pli bone distingas la ravinetajn demetaĵojn el la ĉirkaŭaj ŝtonegaj kampoj. </a:t>
            </a:r>
          </a:p>
        </p:txBody>
      </p:sp>
      <p:sp>
        <p:nvSpPr>
          <p:cNvPr id="131" name="Ekvatoraj ravinetoj sur Marso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Ekvatoraj ravinetoj sur Marso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o/ESP_035945_175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uahirise.org/eo/ESP_035945_1755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