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100">
                <a:solidFill>
                  <a:srgbClr val="FFFFFF"/>
                </a:solidFill>
                <a:latin typeface="Helvetica"/>
                <a:ea typeface="Helvetica"/>
                <a:cs typeface="Helvetica"/>
                <a:sym typeface="Helvetica"/>
              </a:defRPr>
            </a:lvl1pPr>
          </a:lstStyle>
          <a:p>
            <a:pPr lvl="0">
              <a:defRPr b="0" sz="1800">
                <a:solidFill>
                  <a:srgbClr val="000000"/>
                </a:solidFill>
              </a:defRPr>
            </a:pPr>
            <a:r>
              <a:rPr b="1" sz="3100">
                <a:solidFill>
                  <a:srgbClr val="FFFFFF"/>
                </a:solidFill>
              </a:rPr>
              <a:t>Ein neuer Einschlagkrater in der Nähe der NASA InSight Landeregion</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uahirise.org/de/ESP_037328_1845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Dieses aktuelle HiRISE-Bild, beschafft um eine Landestelle für die Mission zu bestätigen, zeigt einen besonders ausgeprägten Krater mit einem sehr scharfen Rand und Ejekta (Auswurf), welche dunkler und blauer ist als fast alles in dieser staubbedeckten Region. Dies muss ein sehr aktueller Einschlag sein, da für den atmosphärischen Staub noch nicht genügend Zeit war, um über dieser Stelle niederzugehen und die Oberfläche wieder aufzuhellen.</a:t>
            </a:r>
          </a:p>
        </p:txBody>
      </p:sp>
      <p:pic>
        <p:nvPicPr>
          <p:cNvPr id="102" name="ESP_037328_184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