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500">
                <a:solidFill>
                  <a:srgbClr val="FFFFFF"/>
                </a:solidFill>
              </a:rPr>
              <a:t>Mysteriöse, hellgetönte Ablagerung im Vinogradov Krater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uahirise.org/de/ESP_037163_1590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Der südöstliche Boden von Vinogradov ist mit mehreren mysteriösen, hellgetönten Klumpen bedeckt, welche im Durchmesser kleiner als ein Meter sind und denen die deutliche Sedimentation fehlt.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