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Globale Augen auf einem Einschlag-Gewinn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uahirise.org/de/ESP_036059_1835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FFFFFF"/>
                </a:solidFill>
              </a:rPr>
              <a:t>Am 20. März 2014 wurde in einer Aufnahme in geringer Auflösung der “Mars Color Imager - Kamera” (“MARCI”) an Bord des Mars Reconnaissance Orbiters (MRO) zum ersten Mal ein dunkler Fleck mit etwa 8 Kilometern Durchmesser auf der Marsoberfläche bemerkt. Weil MARCI im Wesentlichen den ganzen Planeten jeden Tag sieht, ermöglichte eine Überprüfung früherer Aufnahmen die genaue Bestimmung, wann der dunkle Fleck erstmals auftauchte: er war nicht da am 27. März 2012 und am nächsten Tag war er da.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