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900"/>
              </a:gs>
              <a:gs pos="100000">
                <a:srgbClr val="7F0D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Ring aus Kraterkegeln</a:t>
            </a:r>
          </a:p>
        </p:txBody>
      </p:sp>
      <p:sp>
        <p:nvSpPr>
          <p:cNvPr id="100" name="Shape 100"/>
          <p:cNvSpPr/>
          <p:nvPr/>
        </p:nvSpPr>
        <p:spPr>
          <a:xfrm>
            <a:off x="8521193" y="92678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uahirise.org/de/ESP_035098_2065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Im Zentrum dieser Beobachtung sehen wir einen Ring aus Kegeln, die sich auf einem Kraterrand ausgebildet haben. Offensichtlich ist Lava in und um den Ring ausgetreten.</a:t>
            </a:r>
          </a:p>
        </p:txBody>
      </p:sp>
      <p:pic>
        <p:nvPicPr>
          <p:cNvPr id="102" name="pasted-image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900"/>
            </a:gs>
            <a:gs pos="100000">
              <a:srgbClr val="7F0D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