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000">
                <a:solidFill>
                  <a:srgbClr val="FFFFFF"/>
                </a:solidFill>
                <a:latin typeface="Helvetica"/>
                <a:ea typeface="Helvetica"/>
                <a:cs typeface="Helvetica"/>
                <a:sym typeface="Helvetica"/>
              </a:defRPr>
            </a:lvl1pPr>
          </a:lstStyle>
          <a:p>
            <a:pPr lvl="0">
              <a:defRPr b="0" sz="1800">
                <a:solidFill>
                  <a:srgbClr val="000000"/>
                </a:solidFill>
              </a:defRPr>
            </a:pPr>
            <a:r>
              <a:rPr b="1" sz="3000">
                <a:solidFill>
                  <a:srgbClr val="FFFFFF"/>
                </a:solidFill>
              </a:rPr>
              <a:t>Knubbel in den südpolaren, geschichteten Ablagerungen des Mars</a:t>
            </a:r>
          </a:p>
        </p:txBody>
      </p:sp>
      <p:sp>
        <p:nvSpPr>
          <p:cNvPr id="100" name="Shape 100"/>
          <p:cNvSpPr/>
          <p:nvPr/>
        </p:nvSpPr>
        <p:spPr>
          <a:xfrm>
            <a:off x="8546593" y="9283699"/>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uahirise.org/de/ESP_032020_0955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Die südpolaren, geschichteten Ablagerungen auf dem Mars sind dick aufgestapelte Schichten aus Eis und Staub, die sich über Millionen von Jahren abgelagert haben. Die Ablagerungsrate verändert sich mit der Zeit und in manchen Zeiten und an einigen Stellen ist der Stapel erodiert.</a:t>
            </a:r>
          </a:p>
        </p:txBody>
      </p:sp>
      <p:pic>
        <p:nvPicPr>
          <p:cNvPr id="102" name="pasted-image.tif"/>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