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uahirise.org/de/ESP_029545_0950" TargetMode="External"/><Relationship Id="rId3" Type="http://schemas.openxmlformats.org/officeDocument/2006/relationships/image" Target="../media/image1.ti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22479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Saisonale Erosion</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u="sng">
                <a:solidFill>
                  <a:srgbClr val="FFFFFF"/>
                </a:solidFill>
                <a:latin typeface="Helvetica"/>
                <a:ea typeface="Helvetica"/>
                <a:cs typeface="Helvetica"/>
                <a:sym typeface="Helvetica"/>
                <a:hlinkClick r:id="rId2" invalidUrl="" action="" tgtFrame="" tooltip="" history="1" highlightClick="0" endSnd="0"/>
              </a:defRPr>
            </a:lvl1pPr>
          </a:lstStyle>
          <a:p>
            <a:pPr lvl="0">
              <a:defRPr u="none">
                <a:solidFill>
                  <a:srgbClr val="000000"/>
                </a:solidFill>
              </a:defRPr>
            </a:pPr>
            <a:r>
              <a:rPr u="sng">
                <a:solidFill>
                  <a:srgbClr val="FFFFFF"/>
                </a:solidFill>
                <a:hlinkClick r:id="rId2" invalidUrl="" action="" tgtFrame="" tooltip="" history="1" highlightClick="0" endSnd="0"/>
              </a:rPr>
              <a:t>uahirise.org/de/ESP_029545_0950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Helles, gefrorenes Kohlendioxid (oder Trockeneis) erhellt dieses Netz aus Kanälen, die sich in die Oberfläche gegraben haben. Diese Kanäle werden in jedem Frühling etwas ausgehöhlt, wenn die saisonale Polkappe aus Trockeneis im Übergangsbereich vom Eis zur Oberfläche sublimiert (d.h. direkt vom festen in den gasförmigen Zustand übergeht).</a:t>
            </a:r>
          </a:p>
        </p:txBody>
      </p:sp>
      <p:pic>
        <p:nvPicPr>
          <p:cNvPr id="102" name="pasted-image.tif"/>
          <p:cNvPicPr/>
          <p:nvPr/>
        </p:nvPicPr>
        <p:blipFill>
          <a:blip r:embed="rId3">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4">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