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Mae Mawrth Vallis yn llecyn ar Fawrth sydd wedi cyfareddu gwyddonwyr oherwydd y cleiau a’r mwynau hydradol eraill a ganfyddir o orbit. Yn y ddelwedd hon, mae’n debyg mai tywodydd a cherrig basaltaidd yw’r lliwiau du cyfoethedig, tra bod y lliwiau gwyrdd, melyn a glas yn cyfateb i'r gwahanol fwynau hydradol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Mae Mawrth Vallis yn llecyn ar Fawrth sydd wedi cyfareddu gwyddonwyr oherwydd y cleiau a’r mwynau hydradol eraill a ganfyddir o orbit. Yn y ddelwedd hon, mae’n debyg mai tywodydd a cherrig basaltaidd yw’r lliwiau du cyfoethedig, tra bod y lliwiau gwyrdd, melyn a glas yn cyfateb i'r gwahanol fwynau hydradol. (NASA/JPL/University of Arizona.)</a:t>
            </a:r>
          </a:p>
        </p:txBody>
      </p:sp>
      <p:sp>
        <p:nvSpPr>
          <p:cNvPr id="131" name="Lliwiau Mawrth Valli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Lliwiau Mawrth Vallis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58749_206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uahirise.org/cy/ESP_058749_2060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