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Gwelwn ran o lethr serth gyda cheunentydd yn estyn am i lawr. Mae lloriau llawer o’r ceunentydd yn dywyll, ac mewn rhai mannau mae’r deunydd tywyll yn ymestyn i ddyddodion bwâog y ceunentydd. Mae’r nodweddion tywyll hyn yn llifoedd llethr cylchol (“recurring slope lineae” neu “RSL”), nodweddion tymhorol sy’n tyfu'n gynyddrannol. (NASA/JPL/University of Arizona.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Gwelwn ran o lethr serth gyda cheunentydd yn estyn am i lawr. Mae lloriau llawer o’r ceunentydd yn dywyll, ac mewn rhai mannau mae’r deunydd tywyll yn ymestyn i ddyddodion bwâog y ceunentydd. Mae’r nodweddion tywyll hyn yn llifoedd llethr cylchol (“recurring slope lineae” neu “RSL”), nodweddion tymhorol sy’n tyfu'n gynyddrannol. (NASA/JPL/University of Arizona.)</a:t>
            </a:r>
          </a:p>
        </p:txBody>
      </p:sp>
      <p:sp>
        <p:nvSpPr>
          <p:cNvPr id="131" name="Yng Ngheunentydd a Chraigwely Ius Chasma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Yng Ngheunentydd a Chraigwely Ius Chasma 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cy/ESP_058580_1720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uahirise.org/cy/ESP_058580_1720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