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Mae dyddodion haenog pegwn y de yn haenau rhewllyd sydd wedi eu dyddodi dros filiynau o flynyddoedd, gan ddiogelu hanes hinsawdd Mawrth. Yn y ddelwedd hon mae’r haenau wedi eu goleuo’n dda er mwyn pwysleisio’r dopograffeg. (NASA/JPL/University of Arizona.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Mae dyddodion haenog pegwn y de yn haenau rhewllyd sydd wedi eu dyddodi dros filiynau o flynyddoedd, gan ddiogelu hanes hinsawdd Mawrth. Yn y ddelwedd hon mae’r haenau wedi eu goleuo’n dda er mwyn pwysleisio’r dopograffeg. (NASA/JPL/University of Arizona.)</a:t>
            </a:r>
          </a:p>
        </p:txBody>
      </p:sp>
      <p:sp>
        <p:nvSpPr>
          <p:cNvPr id="131" name="Pob dim wedi ei oleuo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Pob dim wedi ei oleuo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y/ESP_058538_096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uahirise.org/cy/ESP_058538_0960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