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8527_1695.jpg" descr="ESP_058527_169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Gwelwyd y rhan hon o Hafn Melas yn nifer o ddelweddau blaenorol HiRISE oherwydd amrywiaeth y tir a’r defnyddiau sydd i’w gweld yma. Yn yr arsylliad hwn, ceir ardal a welwyd mewn delweddau blaenorol ac mae’r llun yn datgelu cybolfa ddi-drefn o haenau llachar o waddodion, o bosibl yn ganlyniad i dirlithriadau mawr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Gwelwyd y rhan hon o Hafn Melas yn nifer o ddelweddau blaenorol HiRISE oherwydd amrywiaeth y tir a’r defnyddiau sydd i’w gweld yma. Yn yr arsylliad hwn, ceir ardal a welwyd mewn delweddau blaenorol ac mae’r llun yn datgelu cybolfa ddi-drefn o haenau llachar o waddodion, o bosibl yn ganlyniad i dirlithriadau mawr. (NASA/JPL/University of Arizona)</a:t>
            </a:r>
          </a:p>
        </p:txBody>
      </p:sp>
      <p:sp>
        <p:nvSpPr>
          <p:cNvPr id="131" name="Cybolfa o Flociau ar Lawr Hafn Melas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Cybolfa o Flociau ar Lawr Hafn Melas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cy/ESP_058527_169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uahirise.org/cy/ESP_058527_1695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