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58196_1280.jpg" descr="ESP_058196_128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Mae ceunentydd bychain, sydd i’w gweld yng nghanol y ddelwedd hon, wedi ffurfio ar lethrau’r bryniau ac maent wedi erydu yn ôl i mewn i’r creigwely. Fwy na thebyg fod y ceudwll ei hun biliynau o flynyddoedd oed, ond eto mae’n debygol mai dim ond cannoedd o flynyddoedd yw oed y ceunentydd hyn ac efallai eu bod yn actif heddiw. 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Mae ceunentydd bychain, sydd i’w gweld yng nghanol y ddelwedd hon, wedi ffurfio ar lethrau’r bryniau ac maent wedi erydu yn ôl i mewn i’r creigwely. Fwy na thebyg fod y ceudwll ei hun biliynau o flynyddoedd oed, ond eto mae’n debygol mai dim ond cannoedd o flynyddoedd yw oed y ceunentydd hyn ac efallai eu bod yn actif heddiw.  (NASA/JPL/University of Arizona)</a:t>
            </a:r>
          </a:p>
        </p:txBody>
      </p:sp>
      <p:sp>
        <p:nvSpPr>
          <p:cNvPr id="131" name="Ceunentydd yn Galle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Ceunentydd yn Galle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cy/ESP_058196_128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uahirise.org/cy/ESP_058196_1280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