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Bu rhigolau ar dwyni tywod Mawrth, fel y rhain yng Ngheudwll Matara, yn weithgar iawn, gyda llawer o lifoedd yn y ddeng mlynedd diwethaf. Mae’r llifoedd yn digwydd yn nodweddiadol pan fydd rhew tymhorol yn bresennol. Yma, gwelwn rew mewn dwy rigol ac o'u hamgylch, a fu’n weithgar iawn o'r blaen. Nid oes unrhyw lifoedd newydd eleni hyd yn hyn, ond bydd HiRISE yn dal i chwilio!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Bu rhigolau ar dwyni tywod Mawrth, fel y rhain yng Ngheudwll Matara, yn weithgar iawn, gyda llawer o lifoedd yn y ddeng mlynedd diwethaf. Mae’r llifoedd yn digwydd yn nodweddiadol pan fydd rhew tymhorol yn bresennol. Yma, gwelwn rew mewn dwy rigol ac o'u hamgylch, a fu’n weithgar iawn o'r blaen. Nid oes unrhyw lifoedd newydd eleni hyd yn hyn, ond bydd HiRISE yn dal i chwilio! </a:t>
            </a:r>
          </a:p>
        </p:txBody>
      </p:sp>
      <p:sp>
        <p:nvSpPr>
          <p:cNvPr id="131" name="Rhigolau Ceudwll Matara Crater"/>
          <p:cNvSpPr txBox="1"/>
          <p:nvPr/>
        </p:nvSpPr>
        <p:spPr>
          <a:xfrm>
            <a:off x="542925" y="6699787"/>
            <a:ext cx="12183121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Rhigolau Ceudwll Matara Crater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54026_130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uahirise.org/cy/ESP_054026_1300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