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3129_2650.jpg" descr="ESP_053129_2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Mae haenau ysgafn o lwch o liw oren golau sydd wedi'i chwythu ar draws y tywod basalt tywyll i'w gweld ar dwyni tywod rhanbarthau pegwn y gogledd Mawrth. O amgylch ymylon y tywyni mae clytiau o rew sych tymhorol. (NASA/JPL/Prifysgol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Mae haenau ysgafn o lwch o liw oren golau sydd wedi'i chwythu ar draws y tywod basalt tywyll i'w gweld ar dwyni tywod rhanbarthau pegwn y gogledd Mawrth. O amgylch ymylon y tywyni mae clytiau o rew sych tymhorol. (NASA/JPL/Prifysgol Arizona)</a:t>
            </a:r>
          </a:p>
        </p:txBody>
      </p:sp>
      <p:sp>
        <p:nvSpPr>
          <p:cNvPr id="131" name="Llwch a Llwydrew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Llwch a Llwydrew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3129_2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uahirise.org/cy/ESP_053129_2650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