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22250_2065.jpg" descr="ESP_022250_20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Mae crychau disglair yn rhychu topograffeg y rhanbarth hwn, wedi eu ffurfio o fewn hinsawdd blaenorol. Mae twyni tywyll a rhesi tywod (a wnaed o dywod basaltig) wedi symud a llenwi ardaloedd is, wedi eu gwthio gan wyntoedd diweddarach o frig tuag at waelod y ddelwedd hon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Mae crychau disglair yn rhychu topograffeg y rhanbarth hwn, wedi eu ffurfio o fewn hinsawdd blaenorol. Mae twyni tywyll a rhesi tywod (a wnaed o dywod basaltig) wedi symud a llenwi ardaloedd is, wedi eu gwthio gan wyntoedd diweddarach o frig tuag at waelod y ddelwedd hon. (NASA/JPL/University of Arizona)</a:t>
            </a:r>
          </a:p>
        </p:txBody>
      </p:sp>
      <p:sp>
        <p:nvSpPr>
          <p:cNvPr id="131" name="Tywodydd Symudol Lobo Valli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Tywodydd Symudol Lobo Vallis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y/ESP_022250_206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uahirise.org/cy/ESP_022250_2065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