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Aquesta imatge del 2008 al pol Nord mostra un fragment dels dipòsits estratificats amb línies de clots molt petits, de només un metre de diàmetre. Aquests clots petits solen omplir-se ràpidament de gel i pols estacional, fenomen que suggereix l’existència processos actius, com ara falles que desfan els estrats glacials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Aquesta imatge del 2008 al pol Nord mostra un fragment dels dipòsits estratificats amb línies de clots molt petits, de només un metre de diàmetre. Aquests clots petits solen omplir-se ràpidament de gel i pols estacional, fenomen que suggereix l’existència processos actius, com ara falles que desfan els estrats glacials. (NASA/JPL/University of Arizona)</a:t>
            </a:r>
          </a:p>
        </p:txBody>
      </p:sp>
      <p:sp>
        <p:nvSpPr>
          <p:cNvPr id="131" name="Estan actius, els clots polars?"/>
          <p:cNvSpPr txBox="1"/>
          <p:nvPr/>
        </p:nvSpPr>
        <p:spPr>
          <a:xfrm>
            <a:off x="542925" y="6699787"/>
            <a:ext cx="12183121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32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Estan actius, els clots polars?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ca/PSP_009834_264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uahirise.org/ca/PSP_009834_2645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