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Al llibre “The Martian” (El Marcià), d’Andy Weir, l’astronauta Mark Watney condueix per Mawrth Vallis en direcció al terreny d’aterratge Ares 4, situat al cràter Schiaparelli, des de l’Ares 3, situat a Acidalia Planitia. Aquesta imatge mostra l’entrada a Mawrth Vallis. Aquesta imatge demostra que la conducció per aquest terreny es molt més difícil que la que es mostra en la novel·la o en la pel·lícula. (NASA/JPL/U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Al llibre “The Martian” (El Marcià), d’Andy Weir, l’astronauta Mark Watney condueix per Mawrth Vallis en direcció al terreny d’aterratge Ares 4, situat al cràter Schiaparelli, des de l’Ares 3, situat a Acidalia Planitia. Aquesta imatge mostra l’entrada a Mawrth Vallis. Aquesta imatge demostra que la conducció per aquest terreny es molt més difícil que la que es mostra en la novel·la o en la pel·lícula. (NASA/JPL/UA)</a:t>
            </a:r>
          </a:p>
        </p:txBody>
      </p:sp>
      <p:sp>
        <p:nvSpPr>
          <p:cNvPr id="131" name="L’entrada a Mawrth Vallis"/>
          <p:cNvSpPr txBox="1"/>
          <p:nvPr/>
        </p:nvSpPr>
        <p:spPr>
          <a:xfrm>
            <a:off x="542925" y="6699787"/>
            <a:ext cx="12183121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32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L’entrada a Mawrth Vallis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ca/ESP_049017_2060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uahirise.org/ca/ESP_049017_2060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