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Clots en les emissions del cràter Hale</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uahirise.org/ca/ESP_039524_1445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Els clots que veiem en aquesta imatge no tenen el  seu origen en cap impacte. El material en el que estan incrustats és l’ejecció (matèria expel·lida d’un cràter d’impacte durant la seva formació) d’un gran cràter, Hale, que no apareix en aquesta imatge.</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