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Pendents als dipòsits estratificats polars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uahirise.org/ca/ESP_039122_1080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Aquests dipòsits són considerablement extensos i encerclen parcialment el casquet residual del pol sud. En aquesta bella imatge a color hi podem veure roques fracturades recobertes parcialment amb gebre de diòxid de carboni.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