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Cràter emplenat i fistonat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uahirise.org/ca/ESP_038967_1230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En aquesta observació, feta amb la intenció d’estudiar cràters antics, veiem els cràters omplerts amb materials llisos que s’han anat erosionant fins fistonar-se. Aquestes formacions podrien ser fruit de la sublimació de gel del sòl.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