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38877_2135.jpg" descr="ESP_038877_213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Hi ha moltes formacions en relleu a Acidalia, una regió al sud-est de Mart. Totes mostren un cim acabat en pic excepte una, que té el cim semblant a un volcà amb forma de con. (NASA/JPL/University of Arizona.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9" sz="2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Hi ha moltes formacions en relleu a Acidalia, una regió al sud-est de Mart. Totes mostren un cim acabat en pic excepte una, que té el cim semblant a un volcà amb forma de con. (NASA/JPL/University of Arizona.)</a:t>
            </a:r>
          </a:p>
        </p:txBody>
      </p:sp>
      <p:sp>
        <p:nvSpPr>
          <p:cNvPr id="131" name="Turó amb el cim amb forma de cràter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Turó amb el cim amb forma de cràter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a/ESP_038877_213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uahirise.org/ca/ESP_038877_2135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