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media/image2.jpeg" ContentType="image/jpeg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</p:sldIdLst>
  <p:sldSz cx="13004800" cy="9753600"/>
  <p:notesSz cx="6858000" cy="9144000"/>
  <p:defaultTextStyle>
    <a:lvl1pPr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1pPr>
    <a:lvl2pPr indent="3429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2pPr>
    <a:lvl3pPr indent="6858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3pPr>
    <a:lvl4pPr indent="10287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4pPr>
    <a:lvl5pPr indent="13716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5pPr>
    <a:lvl6pPr indent="17145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6pPr>
    <a:lvl7pPr indent="20574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7pPr>
    <a:lvl8pPr indent="24003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8pPr>
    <a:lvl9pPr indent="27432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8F44A2F1-9E1F-4B54-A3A2-5F16C0AD49E2}" styleName="">
    <a:tblBg/>
    <a:wholeTbl>
      <a:tcTxStyle b="off" i="off">
        <a:font>
          <a:latin typeface="American Typewriter Light"/>
          <a:ea typeface="American Typewriter Light"/>
          <a:cs typeface="American Typewriter Light"/>
        </a:font>
        <a:srgbClr val="FCEFC5"/>
      </a:tcTxStyle>
      <a:tcStyle>
        <a:tcBdr>
          <a:lef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H>
          <a:insideV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FAFAF">
              <a:alpha val="20000"/>
            </a:srgbClr>
          </a:solidFill>
        </a:fill>
      </a:tcStyle>
    </a:band2H>
    <a:firstCol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</a:fill>
      </a:tcStyle>
    </a:firstCol>
    <a:la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</a:fill>
      </a:tcStyle>
    </a:lastRow>
    <a:fir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</a:fill>
      </a:tcStyle>
    </a:firstRow>
  </a:tblStyle>
  <a:tblStyle styleId="{C7B018BB-80A7-4F77-B60F-C8B233D01FF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 b="def" i="def"/>
      <a:tcStyle>
        <a:tcBdr/>
        <a:fill>
          <a:solidFill>
            <a:srgbClr val="C3C2C2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CE5E6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 b="def" i="def"/>
      <a:tcStyle>
        <a:tcBdr/>
        <a:fill>
          <a:solidFill>
            <a:srgbClr val="DEDEDF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C3C2611-4C71-4FC5-86AE-919BDF0F9419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97" name="Shape 9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>
      <a:defRPr sz="2200">
        <a:latin typeface="Lucida Grande"/>
        <a:ea typeface="Lucida Grande"/>
        <a:cs typeface="Lucida Grande"/>
        <a:sym typeface="Lucida Grande"/>
      </a:defRPr>
    </a:lvl1pPr>
    <a:lvl2pPr indent="228600" defTabSz="457200">
      <a:defRPr sz="2200">
        <a:latin typeface="Lucida Grande"/>
        <a:ea typeface="Lucida Grande"/>
        <a:cs typeface="Lucida Grande"/>
        <a:sym typeface="Lucida Grande"/>
      </a:defRPr>
    </a:lvl2pPr>
    <a:lvl3pPr indent="457200" defTabSz="457200">
      <a:defRPr sz="2200">
        <a:latin typeface="Lucida Grande"/>
        <a:ea typeface="Lucida Grande"/>
        <a:cs typeface="Lucida Grande"/>
        <a:sym typeface="Lucida Grande"/>
      </a:defRPr>
    </a:lvl3pPr>
    <a:lvl4pPr indent="685800" defTabSz="457200">
      <a:defRPr sz="2200">
        <a:latin typeface="Lucida Grande"/>
        <a:ea typeface="Lucida Grande"/>
        <a:cs typeface="Lucida Grande"/>
        <a:sym typeface="Lucida Grande"/>
      </a:defRPr>
    </a:lvl4pPr>
    <a:lvl5pPr indent="914400" defTabSz="457200">
      <a:defRPr sz="2200">
        <a:latin typeface="Lucida Grande"/>
        <a:ea typeface="Lucida Grande"/>
        <a:cs typeface="Lucida Grande"/>
        <a:sym typeface="Lucida Grande"/>
      </a:defRPr>
    </a:lvl5pPr>
    <a:lvl6pPr indent="1143000" defTabSz="457200">
      <a:defRPr sz="2200">
        <a:latin typeface="Lucida Grande"/>
        <a:ea typeface="Lucida Grande"/>
        <a:cs typeface="Lucida Grande"/>
        <a:sym typeface="Lucida Grande"/>
      </a:defRPr>
    </a:lvl6pPr>
    <a:lvl7pPr indent="1371600" defTabSz="457200">
      <a:defRPr sz="2200">
        <a:latin typeface="Lucida Grande"/>
        <a:ea typeface="Lucida Grande"/>
        <a:cs typeface="Lucida Grande"/>
        <a:sym typeface="Lucida Grande"/>
      </a:defRPr>
    </a:lvl7pPr>
    <a:lvl8pPr indent="1600200" defTabSz="457200">
      <a:defRPr sz="2200">
        <a:latin typeface="Lucida Grande"/>
        <a:ea typeface="Lucida Grande"/>
        <a:cs typeface="Lucida Grande"/>
        <a:sym typeface="Lucida Grande"/>
      </a:defRPr>
    </a:lvl8pPr>
    <a:lvl9pPr indent="1828800" defTabSz="45720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47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Shape 7"/>
          <p:cNvSpPr/>
          <p:nvPr>
            <p:ph type="title"/>
          </p:nvPr>
        </p:nvSpPr>
        <p:spPr>
          <a:xfrm>
            <a:off x="1016000" y="508000"/>
            <a:ext cx="10972800" cy="5588000"/>
          </a:xfrm>
          <a:prstGeom prst="rect">
            <a:avLst/>
          </a:prstGeom>
        </p:spPr>
        <p:txBody>
          <a:bodyPr anchor="b"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" name="Shape 8"/>
          <p:cNvSpPr/>
          <p:nvPr>
            <p:ph type="body" idx="1"/>
          </p:nvPr>
        </p:nvSpPr>
        <p:spPr>
          <a:xfrm>
            <a:off x="1016000" y="6858000"/>
            <a:ext cx="10972800" cy="18796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</a:lvl1pPr>
            <a:lvl2pPr marL="0" indent="0" algn="ctr">
              <a:spcBef>
                <a:spcPts val="0"/>
              </a:spcBef>
              <a:buSzTx/>
              <a:buNone/>
            </a:lvl2pPr>
            <a:lvl3pPr marL="0" indent="0" algn="ctr">
              <a:spcBef>
                <a:spcPts val="0"/>
              </a:spcBef>
              <a:buSzTx/>
              <a:buNone/>
            </a:lvl3pPr>
            <a:lvl4pPr marL="0" indent="0" algn="ctr">
              <a:spcBef>
                <a:spcPts val="0"/>
              </a:spcBef>
              <a:buSzTx/>
              <a:buNone/>
            </a:lvl4pPr>
            <a:lvl5pPr marL="0" indent="0" algn="ctr">
              <a:spcBef>
                <a:spcPts val="0"/>
              </a:spcBef>
              <a:buSzTx/>
              <a:buNone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1" name="Shape 1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4" name="Shape 14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 numCol="2" spcCol="508000"/>
          <a:lstStyle>
            <a:lvl1pPr marL="762000" indent="-762000">
              <a:buBlip>
                <a:blip r:embed="rId2"/>
              </a:buBlip>
              <a:defRPr spc="-36" sz="3600"/>
            </a:lvl1pPr>
            <a:lvl2pPr marL="1206500" indent="-762000">
              <a:buBlip>
                <a:blip r:embed="rId2"/>
              </a:buBlip>
              <a:defRPr spc="-36" sz="3600"/>
            </a:lvl2pPr>
            <a:lvl3pPr marL="1651000" indent="-762000">
              <a:buBlip>
                <a:blip r:embed="rId2"/>
              </a:buBlip>
              <a:defRPr spc="-36" sz="3600"/>
            </a:lvl3pPr>
            <a:lvl4pPr marL="2095500" indent="-762000">
              <a:buBlip>
                <a:blip r:embed="rId2"/>
              </a:buBlip>
              <a:defRPr spc="-36" sz="3600"/>
            </a:lvl4pPr>
            <a:lvl5pPr marL="2540000" indent="-762000">
              <a:buBlip>
                <a:blip r:embed="rId2"/>
              </a:buBlip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Shape 17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0" name="Shape 20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7" name="Shape 27"/>
          <p:cNvSpPr/>
          <p:nvPr>
            <p:ph type="title"/>
          </p:nvPr>
        </p:nvSpPr>
        <p:spPr>
          <a:xfrm>
            <a:off x="1016000" y="3289300"/>
            <a:ext cx="10972800" cy="3175000"/>
          </a:xfrm>
          <a:prstGeom prst="rect">
            <a:avLst/>
          </a:prstGeom>
        </p:spPr>
        <p:txBody>
          <a:bodyPr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0" name="Shape 30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3" name="Shape 33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4" name="Shape 34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lumn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7" name="Shape 37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8" name="Shape 38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Landscape 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1" name="Shape 41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2" name="Shape 42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5" name="Shape 45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6" name="Shape 46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3" name="Shape 53"/>
          <p:cNvSpPr/>
          <p:nvPr>
            <p:ph type="title"/>
          </p:nvPr>
        </p:nvSpPr>
        <p:spPr>
          <a:xfrm>
            <a:off x="7620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4" name="Shape 54"/>
          <p:cNvSpPr/>
          <p:nvPr>
            <p:ph type="body" idx="1"/>
          </p:nvPr>
        </p:nvSpPr>
        <p:spPr>
          <a:xfrm>
            <a:off x="7620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7" name="Shape 57"/>
          <p:cNvSpPr/>
          <p:nvPr>
            <p:ph type="title"/>
          </p:nvPr>
        </p:nvSpPr>
        <p:spPr>
          <a:xfrm>
            <a:off x="67564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8" name="Shape 58"/>
          <p:cNvSpPr/>
          <p:nvPr>
            <p:ph type="body" idx="1"/>
          </p:nvPr>
        </p:nvSpPr>
        <p:spPr>
          <a:xfrm>
            <a:off x="67564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, 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1" name="Shape 61"/>
          <p:cNvSpPr/>
          <p:nvPr>
            <p:ph type="title"/>
          </p:nvPr>
        </p:nvSpPr>
        <p:spPr>
          <a:xfrm>
            <a:off x="7620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2" name="Shape 62"/>
          <p:cNvSpPr/>
          <p:nvPr>
            <p:ph type="body" idx="1"/>
          </p:nvPr>
        </p:nvSpPr>
        <p:spPr>
          <a:xfrm>
            <a:off x="7620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Bullets &amp;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5" name="Shape 65"/>
          <p:cNvSpPr/>
          <p:nvPr>
            <p:ph type="title"/>
          </p:nvPr>
        </p:nvSpPr>
        <p:spPr>
          <a:xfrm>
            <a:off x="67564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6" name="Shape 66"/>
          <p:cNvSpPr/>
          <p:nvPr>
            <p:ph type="body" idx="1"/>
          </p:nvPr>
        </p:nvSpPr>
        <p:spPr>
          <a:xfrm>
            <a:off x="67564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Phot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9" name="Shape 69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2" name="Shape 72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5" name="Shape 75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8" name="Shape 78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ortrait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Landscape Photos &amp; 1 Portrai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1 Portrait Photo &amp; 2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4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6" name="Shape 86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9" name="Shape 89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2" name="Shape 92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5" name="Shape 95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slideLayout" Target="../slideLayouts/slideLayout1.xml"/><Relationship Id="rId6" Type="http://schemas.openxmlformats.org/officeDocument/2006/relationships/slideLayout" Target="../slideLayouts/slideLayout2.xml"/><Relationship Id="rId7" Type="http://schemas.openxmlformats.org/officeDocument/2006/relationships/slideLayout" Target="../slideLayouts/slideLayout3.xml"/><Relationship Id="rId8" Type="http://schemas.openxmlformats.org/officeDocument/2006/relationships/slideLayout" Target="../slideLayouts/slideLayout4.xml"/><Relationship Id="rId9" Type="http://schemas.openxmlformats.org/officeDocument/2006/relationships/slideLayout" Target="../slideLayouts/slideLayout5.xml"/><Relationship Id="rId10" Type="http://schemas.openxmlformats.org/officeDocument/2006/relationships/slideLayout" Target="../slideLayouts/slideLayout6.xml"/><Relationship Id="rId11" Type="http://schemas.openxmlformats.org/officeDocument/2006/relationships/slideLayout" Target="../slideLayouts/slideLayout7.xml"/><Relationship Id="rId12" Type="http://schemas.openxmlformats.org/officeDocument/2006/relationships/slideLayout" Target="../slideLayouts/slideLayout8.xml"/><Relationship Id="rId13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4.xml"/><Relationship Id="rId19" Type="http://schemas.openxmlformats.org/officeDocument/2006/relationships/slideLayout" Target="../slideLayouts/slideLayout15.xml"/><Relationship Id="rId20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19.xml"/><Relationship Id="rId24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4.xml"/><Relationship Id="rId29" Type="http://schemas.openxmlformats.org/officeDocument/2006/relationships/slideLayout" Target="../slideLayouts/slideLayout25.xml"/><Relationship Id="rId30" Type="http://schemas.openxmlformats.org/officeDocument/2006/relationships/slideLayout" Target="../slideLayouts/slideLayout26.xml"/><Relationship Id="rId31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29.xml"/><Relationship Id="rId34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1.xml"/><Relationship Id="rId36" Type="http://schemas.openxmlformats.org/officeDocument/2006/relationships/slideLayout" Target="../slideLayouts/slideLayout3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ine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266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Shape 3"/>
          <p:cNvSpPr/>
          <p:nvPr>
            <p:ph type="title"/>
          </p:nvPr>
        </p:nvSpPr>
        <p:spPr>
          <a:xfrm>
            <a:off x="1016000" y="508000"/>
            <a:ext cx="10972800" cy="17780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" name="Shape 4"/>
          <p:cNvSpPr/>
          <p:nvPr>
            <p:ph type="body" idx="1"/>
          </p:nvPr>
        </p:nvSpPr>
        <p:spPr>
          <a:xfrm>
            <a:off x="1016000" y="3048000"/>
            <a:ext cx="10972800" cy="56896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buBlip>
                <a:blip r:embed="rId4"/>
              </a:buBlip>
            </a:lvl1pPr>
            <a:lvl2pPr>
              <a:buBlip>
                <a:blip r:embed="rId4"/>
              </a:buBlip>
            </a:lvl2pPr>
            <a:lvl3pPr>
              <a:buBlip>
                <a:blip r:embed="rId4"/>
              </a:buBlip>
            </a:lvl3pPr>
            <a:lvl4pPr>
              <a:buBlip>
                <a:blip r:embed="rId4"/>
              </a:buBlip>
            </a:lvl4pPr>
            <a:lvl5pPr>
              <a:buBlip>
                <a:blip r:embed="rId4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5"/>
    <p:sldLayoutId id="2147483650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  <p:sldLayoutId id="2147483660" r:id="rId16"/>
    <p:sldLayoutId id="2147483661" r:id="rId17"/>
    <p:sldLayoutId id="2147483662" r:id="rId18"/>
    <p:sldLayoutId id="2147483663" r:id="rId19"/>
    <p:sldLayoutId id="2147483664" r:id="rId20"/>
    <p:sldLayoutId id="2147483665" r:id="rId21"/>
    <p:sldLayoutId id="2147483666" r:id="rId22"/>
    <p:sldLayoutId id="2147483667" r:id="rId23"/>
    <p:sldLayoutId id="2147483668" r:id="rId24"/>
    <p:sldLayoutId id="2147483669" r:id="rId25"/>
    <p:sldLayoutId id="2147483670" r:id="rId26"/>
    <p:sldLayoutId id="2147483671" r:id="rId27"/>
    <p:sldLayoutId id="2147483672" r:id="rId28"/>
    <p:sldLayoutId id="2147483673" r:id="rId29"/>
    <p:sldLayoutId id="2147483674" r:id="rId30"/>
    <p:sldLayoutId id="2147483675" r:id="rId31"/>
    <p:sldLayoutId id="2147483676" r:id="rId32"/>
    <p:sldLayoutId id="2147483677" r:id="rId33"/>
    <p:sldLayoutId id="2147483678" r:id="rId34"/>
    <p:sldLayoutId id="2147483679" r:id="rId35"/>
    <p:sldLayoutId id="2147483680" r:id="rId36"/>
  </p:sldLayoutIdLst>
  <p:transition spd="med" advClick="1"/>
  <p:txStyles>
    <p:titleStyle>
      <a:lvl1pPr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9pPr>
    </p:titleStyle>
    <p:bodyStyle>
      <a:lvl1pPr marL="889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1pPr>
      <a:lvl2pPr marL="1333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2pPr>
      <a:lvl3pPr marL="1778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3pPr>
      <a:lvl4pPr marL="2222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4pPr>
      <a:lvl5pPr marL="2667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5pPr>
      <a:lvl6pPr marL="3111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6pPr>
      <a:lvl7pPr marL="3556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7pPr>
      <a:lvl8pPr marL="4000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8pPr>
      <a:lvl9pPr marL="4445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9pPr>
    </p:bodyStyle>
    <p:otherStyle>
      <a:lvl1pPr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jpeg"/><Relationship Id="rId3" Type="http://schemas.openxmlformats.org/officeDocument/2006/relationships/image" Target="../media/image3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/>
          <p:nvPr>
            <p:ph type="title" idx="4294967295"/>
          </p:nvPr>
        </p:nvSpPr>
        <p:spPr>
          <a:xfrm>
            <a:off x="254000" y="6985000"/>
            <a:ext cx="5080000" cy="1765300"/>
          </a:xfrm>
          <a:prstGeom prst="rect">
            <a:avLst/>
          </a:prstGeom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</p:spPr>
        <p:txBody>
          <a:bodyPr lIns="50800" tIns="50800" rIns="50800" bIns="50800"/>
          <a:lstStyle>
            <a:lvl1pPr algn="l">
              <a:lnSpc>
                <a:spcPct val="100000"/>
              </a:lnSpc>
              <a:defRPr spc="0" sz="36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3600">
                <a:solidFill>
                  <a:srgbClr val="FFFFFF"/>
                </a:solidFill>
              </a:rPr>
              <a:t>Dunes cúpula i barcanes en el cràter Newton</a:t>
            </a:r>
          </a:p>
        </p:txBody>
      </p:sp>
      <p:sp>
        <p:nvSpPr>
          <p:cNvPr id="100" name="Shape 100"/>
          <p:cNvSpPr/>
          <p:nvPr/>
        </p:nvSpPr>
        <p:spPr>
          <a:xfrm>
            <a:off x="8521193" y="9267824"/>
            <a:ext cx="4267201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spAutoFit/>
          </a:bodyPr>
          <a:lstStyle>
            <a:lvl1pPr algn="r">
              <a:lnSpc>
                <a:spcPct val="100000"/>
              </a:lnSpc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uahirise.org/ca/ESP_038117_1385</a:t>
            </a:r>
          </a:p>
        </p:txBody>
      </p:sp>
      <p:sp>
        <p:nvSpPr>
          <p:cNvPr id="101" name="Shape 101"/>
          <p:cNvSpPr/>
          <p:nvPr/>
        </p:nvSpPr>
        <p:spPr>
          <a:xfrm>
            <a:off x="5461000" y="6781800"/>
            <a:ext cx="7340600" cy="21463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r">
              <a:lnSpc>
                <a:spcPct val="100000"/>
              </a:lnSpc>
              <a:spcBef>
                <a:spcPts val="800"/>
              </a:spcBef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La imatge mostra dunes en forma de cúpula i barcanes, dues tipologies que també es donen a la Terra. Les barcanes, en particular, són molt freqüents a la Terra i solen adoptar la forma de lunar creixent, amb una cara de lliscament limitada per banyes que s’orienten a sotavent. </a:t>
            </a:r>
          </a:p>
        </p:txBody>
      </p:sp>
      <p:pic>
        <p:nvPicPr>
          <p:cNvPr id="102" name="pasted-image.jpg"/>
          <p:cNvPicPr/>
          <p:nvPr/>
        </p:nvPicPr>
        <p:blipFill>
          <a:blip r:embed="rId2">
            <a:extLst/>
          </a:blip>
          <a:srcRect l="0" t="20536" r="0" b="20536"/>
          <a:stretch>
            <a:fillRect/>
          </a:stretch>
        </p:blipFill>
        <p:spPr>
          <a:xfrm>
            <a:off x="-12700" y="685800"/>
            <a:ext cx="13017500" cy="5753100"/>
          </a:xfrm>
          <a:prstGeom prst="rect">
            <a:avLst/>
          </a:prstGeom>
          <a:ln w="6350">
            <a:solidFill/>
            <a:miter lim="400000"/>
          </a:ln>
          <a:effectLst>
            <a:outerShdw sx="100000" sy="100000" kx="0" ky="0" algn="b" rotWithShape="0" blurRad="88900" dist="50800" dir="4920000">
              <a:srgbClr val="000000">
                <a:alpha val="40000"/>
              </a:srgbClr>
            </a:outerShdw>
          </a:effectLst>
        </p:spPr>
      </p:pic>
      <p:pic>
        <p:nvPicPr>
          <p:cNvPr id="103" name="hislide-logo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8890000"/>
            <a:ext cx="1557867" cy="584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3869FC"/>
      </a:dk1>
      <a:lt1>
        <a:srgbClr val="FCEFC5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900"/>
            </a:gs>
            <a:gs pos="100000">
              <a:srgbClr val="7F0D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900"/>
            </a:gs>
            <a:gs pos="100000">
              <a:srgbClr val="7F0D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