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38044_1965.jpg" descr="ESP_038044_196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Aquesta imatge mostra bandes de pendent brillants i obscures a cràters d’Arabia Terra. La formació de bandes de pendent és un dels pocs processos actius coneguts a Mart. El seu origen encara és objecte de debat i s’ha suggerit que una sèrie de processos secs i humits podrien explicar la seva formació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Aquesta imatge mostra bandes de pendent brillants i obscures a cràters d’Arabia Terra. La formació de bandes de pendent és un dels pocs processos actius coneguts a Mart. El seu origen encara és objecte de debat i s’ha suggerit que una sèrie de processos secs i humits podrien explicar la seva formació. (NASA/JPL/University of Arizona)</a:t>
            </a:r>
          </a:p>
        </p:txBody>
      </p:sp>
      <p:sp>
        <p:nvSpPr>
          <p:cNvPr id="131" name="Bandes de pendent brillants a Arabia Terra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Bandes de pendent brillants a Arabia Terra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a/ESP_038044_196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uahirise.org/ca/ESP_038044_1965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