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Un dipòsit de tonalitat clara al Caos d’Arsínoe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uahirise.org/ca/ESP_037545_1730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El dipòsit mostra una superfície rugosa 	que contrasta amb la uniformitat de l’àrea que l’envolta. Parts de la superfície semblen erosionades per un fluid que llisca en direcció nord-sud, però també podria ser que les hagués esculpit el vent.</a:t>
            </a:r>
          </a:p>
        </p:txBody>
      </p:sp>
      <p:pic>
        <p:nvPicPr>
          <p:cNvPr id="102" name="pasted-image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