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Una col·lecció de formacions a l’est d’ Elysium Planitia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uahirise.org/ca/ESP_037300_1825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 la part nord de la imatge, veiem un terreny pla que probablement correspon a un antic camp de lava. Aquest camp discorre contra un altiplà, amb pendents que mostren vàries línies obscures, possiblement degudes a material pertorbat de manera recent que és més obscur que el de l’àrea que el rodeja i que no ha tingut temps de perdre la seva tonalitat.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