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7125_1315.jpg" descr="ESP_037125_13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Com és que el HiRISE repeteix la presa d’imatges de la mateixa zona? De fet, ens serveix per detectar canvis estacionals (dipositació i sublimació de gebre) o temporals (traces de remolins de pols i allaus). La repetició de fotografies ens proporciona un primer cop d’ull per després poder trobar diferències amb imatges posteriors. 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Com és que el HiRISE repeteix la presa d’imatges de la mateixa zona? De fet, ens serveix per detectar canvis estacionals (dipositació i sublimació de gebre) o temporals (traces de remolins de pols i allaus). La repetició de fotografies ens proporciona un primer cop d’ull per després poder trobar diferències amb imatges posteriors.  (NASA/JPL/University of Arizona)</a:t>
            </a:r>
          </a:p>
        </p:txBody>
      </p:sp>
      <p:sp>
        <p:nvSpPr>
          <p:cNvPr id="131" name="Els pendents dels cràters i la utilitat d’una imatge repetid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Els pendents dels cràters i la utilitat d’una imatge repetida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a/ESP_037125_131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uahirise.org/ca/ESP_037125_1315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