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26086_2115.jpg" descr="ESP_026086_21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n la novel·la ‘The Martian’, d’Andy Weir, Mark Watney és un astronauta atrapat a Mart que passa la major part del temps a l’Ares 3, al sud d’Acidalia Planitia. El llibre descriu Acidalia com un lloc pla on es pot conduir fàcilment; fins i tot va conduint fins a la zona d’aterratge del Pathfinder i torna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 la novel·la ‘The Martian’, d’Andy Weir, Mark Watney és un astronauta atrapat a Mart que passa la major part del temps a l’Ares 3, al sud d’Acidalia Planitia. El llibre descriu Acidalia com un lloc pla on es pot conduir fàcilment; fins i tot va conduint fins a la zona d’aterratge del Pathfinder i torna. (NASA/JPL/University of Arizona.)</a:t>
            </a:r>
          </a:p>
        </p:txBody>
      </p:sp>
      <p:sp>
        <p:nvSpPr>
          <p:cNvPr id="131" name="Ares 3 i ‘The Martian’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Ares 3 i ‘The Martian’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ESP_026086_211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uahirise.org/ca/ESP_026086_2115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