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7823200" y="66675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r">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تكوين جيولوجي غريب في حمم أثاباسكا</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uahirise.org/ar/ESP_038646_1805</a:t>
            </a:r>
          </a:p>
        </p:txBody>
      </p:sp>
      <p:sp>
        <p:nvSpPr>
          <p:cNvPr id="101" name="Shape 101"/>
          <p:cNvSpPr/>
          <p:nvPr/>
        </p:nvSpPr>
        <p:spPr>
          <a:xfrm>
            <a:off x="292100" y="6592887"/>
            <a:ext cx="7340600" cy="2146301"/>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l">
              <a:lnSpc>
                <a:spcPct val="100000"/>
              </a:lnSpc>
              <a:spcBef>
                <a:spcPts val="800"/>
              </a:spcBef>
              <a:defRPr spc="0" sz="2000">
                <a:solidFill>
                  <a:srgbClr val="FFFFFF"/>
                </a:solidFill>
                <a:latin typeface="Helvetica"/>
                <a:ea typeface="Helvetica"/>
                <a:cs typeface="Helvetica"/>
                <a:sym typeface="Helvetica"/>
              </a:defRPr>
            </a:lvl1pPr>
          </a:lstStyle>
          <a:p>
            <a:pPr lvl="0">
              <a:defRPr sz="1800">
                <a:solidFill>
                  <a:srgbClr val="000000"/>
                </a:solidFill>
              </a:defRPr>
            </a:pPr>
            <a:r>
              <a:rPr sz="2000">
                <a:solidFill>
                  <a:srgbClr val="FFFFFF"/>
                </a:solidFill>
              </a:rPr>
              <a:t>التكوين له شكل دائري يبلغ قطره حوالي ٢ كم ويبدو وكأنّه جزيرة محاطة “ببحر” من الحمم البركانيه الناعمة الشكل. من المعلوم انّ منطقة أثابسكا تحتوي على بعض من أحدث التدفقات البركانية على سطح المرّيخ. لذا، فإنّه من المرجح أي يكون النشاط البركاني هو المسؤول عن هذا التكوين.</a:t>
            </a:r>
          </a:p>
        </p:txBody>
      </p:sp>
      <p:pic>
        <p:nvPicPr>
          <p:cNvPr id="102" name="ESP_038646_1805.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